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129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4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B59A5-9891-46EA-B5DB-8C489636B821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14FB7-5A57-45DE-85CE-3386FC665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3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70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7811AEA-2AE5-42BF-A8EF-FDD77DC70830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2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8597C1-BFD1-456F-A7DD-6D653FABA579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E12F85F-7CF0-4A30-919B-4BDE9F2A4E82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8BCC246-8B30-49B4-8E14-743B9E4BCA2B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D58CA81-525C-431F-B6D8-76CF7D43B1E8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4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323E50D-8D40-490B-95D6-4F270CC054D0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C42687E-5D48-4427-A1A4-E1DB902F671A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99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1AF6C09-4DCA-4DC4-A5FE-F84AE98380A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72221B2-3AFA-4960-9DD6-6A9D9A6EDB99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F3C9BBB-41E8-42B2-8C21-C49692D1945F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1290162-C535-4307-80D4-03496EB6711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37D553-568D-400E-8105-C6A0369E6C0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DD31B9-2631-4CC9-A76C-335AC7976A20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340056F-69E8-43D2-8850-3AE2DB19C458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777366-3F31-4969-B82A-176E96A5EBDF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76389CA-A0A6-4936-AD8F-F74DDC7DA82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6D09536-1AF1-4DD3-92FB-A7B35D9A0501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6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0573D4D-542D-4CD6-B996-638DF11F0895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7FD86C-955C-4982-BEFE-5762EA9C7CB8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883DBFB-3FA5-4CBB-87A2-A0EE7286DB8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CA77D2-0134-4FD7-B61F-E27B264424AF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DB169E5-2763-4AE0-9E07-919F601C8582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183348B-E3CE-495D-9E6F-5BC8B9B91EB6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C5497B86-BE9F-4A6C-B3EC-9D1D50E4A245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2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815E-9725-4C22-837B-701EBA749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Alaska National Insurance - Sitefinity Upgrade &amp; Redesign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218EB0-7FDD-074B-8960-F99033E11576}"/>
              </a:ext>
            </a:extLst>
          </p:cNvPr>
          <p:cNvGrpSpPr>
            <a:grpSpLocks noChangeAspect="1"/>
          </p:cNvGrpSpPr>
          <p:nvPr/>
        </p:nvGrpSpPr>
        <p:grpSpPr>
          <a:xfrm>
            <a:off x="7332869" y="2292338"/>
            <a:ext cx="4199324" cy="3500467"/>
            <a:chOff x="9847741" y="2478863"/>
            <a:chExt cx="4216178" cy="3514516"/>
          </a:xfrm>
        </p:grpSpPr>
        <p:pic>
          <p:nvPicPr>
            <p:cNvPr id="18" name="Picture 2" descr="http://dallaskidd.com/images/imac.png">
              <a:extLst>
                <a:ext uri="{FF2B5EF4-FFF2-40B4-BE49-F238E27FC236}">
                  <a16:creationId xmlns:a16="http://schemas.microsoft.com/office/drawing/2014/main" id="{AFDB69D8-8CD2-452B-9A4A-25E246E4F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7741" y="2478863"/>
              <a:ext cx="4216178" cy="35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D31F35-66A6-4890-8860-395C8A655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681"/>
            <a:stretch/>
          </p:blipFill>
          <p:spPr>
            <a:xfrm>
              <a:off x="10039671" y="2674994"/>
              <a:ext cx="3836908" cy="2229375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AFEFF0-5D06-464A-8A89-A646F73D304F}"/>
              </a:ext>
            </a:extLst>
          </p:cNvPr>
          <p:cNvSpPr txBox="1"/>
          <p:nvPr/>
        </p:nvSpPr>
        <p:spPr>
          <a:xfrm>
            <a:off x="402228" y="1156048"/>
            <a:ext cx="6212815" cy="1271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06"/>
            <a:r>
              <a:rPr lang="en-US" sz="2333" b="1" kern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They Are</a:t>
            </a:r>
          </a:p>
          <a:p>
            <a:pPr marR="12055" defTabSz="976806"/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Alaska National Insurance, through its subsidiaries, offers commercial insurance products and services. The company was founded in 1979 and is headquartered in Anchorage, Alaska.</a:t>
            </a:r>
            <a:b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333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D49383-3308-4183-9ECB-18FA60703646}"/>
              </a:ext>
            </a:extLst>
          </p:cNvPr>
          <p:cNvSpPr/>
          <p:nvPr/>
        </p:nvSpPr>
        <p:spPr>
          <a:xfrm>
            <a:off x="402228" y="2292339"/>
            <a:ext cx="6323250" cy="3117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76806"/>
            <a:r>
              <a:rPr lang="en-US" sz="2333" b="1" kern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 Did</a:t>
            </a:r>
          </a:p>
          <a:p>
            <a:pPr defTabSz="976806"/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provided Alaska National with recommendations for technical, functional and design improvements across their external site and internal portal.</a:t>
            </a:r>
          </a:p>
          <a:p>
            <a:pPr defTabSz="976806"/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then implemented the below and have worked with Alaska National </a:t>
            </a:r>
            <a:b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other projects for the last 5 years.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Sitefinity version upgrade, Fixing bugs or redirect issues, Improved deployment, pipeline and testing processes, Accessibility &amp; compliance</a:t>
            </a:r>
          </a:p>
          <a:p>
            <a:pPr marL="130663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Provided a “Refresh” that modernized the site, without losing the look and feel </a:t>
            </a:r>
          </a:p>
          <a:p>
            <a:pPr marL="130663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Responsive Design, Improved UX through heuristic evaluations 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acts as an extension of AN’s development team, and interfaces with their marketing, development, and IT groups through a single Affirma Project Team (Dev Lead, PM, CEM)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help their team with troubleshooting and training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in content edits, and creation of new visual assets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158D97-1ED7-4695-AEE6-6F61677778D9}"/>
              </a:ext>
            </a:extLst>
          </p:cNvPr>
          <p:cNvSpPr/>
          <p:nvPr/>
        </p:nvSpPr>
        <p:spPr>
          <a:xfrm>
            <a:off x="402229" y="5480473"/>
            <a:ext cx="6323250" cy="106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76806"/>
            <a:r>
              <a:rPr lang="en-US" sz="2333" b="1" kern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Refreshed site look and feel</a:t>
            </a:r>
          </a:p>
          <a:p>
            <a:pPr marL="238115" indent="-238115" defTabSz="976806">
              <a:buFont typeface="Arial" panose="020B0604020202020204" pitchFamily="34" charset="0"/>
              <a:buChar char="•"/>
            </a:pPr>
            <a:r>
              <a:rPr lang="en-US" sz="1333">
                <a:solidFill>
                  <a:prstClr val="black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Business and technical users are very happy with our support and have continued to work with us to drive value on both the site and portal.</a:t>
            </a:r>
            <a:endParaRPr lang="en-US" sz="1333">
              <a:solidFill>
                <a:prstClr val="black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2" descr="Image result for alaska national logo">
            <a:extLst>
              <a:ext uri="{FF2B5EF4-FFF2-40B4-BE49-F238E27FC236}">
                <a16:creationId xmlns:a16="http://schemas.microsoft.com/office/drawing/2014/main" id="{A61CC7EE-3E14-45C9-9A4D-AE7D5D9E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441" y="1503131"/>
            <a:ext cx="3073396" cy="5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FA9288-F17C-4445-BA48-972EF76C6492}"/>
              </a:ext>
            </a:extLst>
          </p:cNvPr>
          <p:cNvGrpSpPr>
            <a:grpSpLocks noChangeAspect="1"/>
          </p:cNvGrpSpPr>
          <p:nvPr/>
        </p:nvGrpSpPr>
        <p:grpSpPr>
          <a:xfrm>
            <a:off x="10385248" y="3410721"/>
            <a:ext cx="1528050" cy="2928763"/>
            <a:chOff x="12687586" y="3820922"/>
            <a:chExt cx="1833660" cy="3514516"/>
          </a:xfrm>
        </p:grpSpPr>
        <p:pic>
          <p:nvPicPr>
            <p:cNvPr id="24" name="Picture 4" descr="http://hanley.ifix.co.uk/wp-content/uploads/2016/01/iphone6black1.png">
              <a:extLst>
                <a:ext uri="{FF2B5EF4-FFF2-40B4-BE49-F238E27FC236}">
                  <a16:creationId xmlns:a16="http://schemas.microsoft.com/office/drawing/2014/main" id="{4B44BE29-DFB8-4E30-A5B7-AC5D3117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7586" y="3820922"/>
              <a:ext cx="1833660" cy="3514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A1B11EC-CC53-4D1F-8C1C-27883DD56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51944" y="4394240"/>
              <a:ext cx="1348505" cy="2366876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7394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 Development</Value>
      <Value>Creative</Value>
    </BusinessUnit>
    <Solutions xmlns="f0ee8362-fa7e-4bc9-ab88-7dcfb17cb19b">
      <Value>Websites</Value>
    </Solutions>
    <Industries xmlns="f0ee8362-fa7e-4bc9-ab88-7dcfb17cb19b">
      <Value>Finance</Value>
    </Industries>
    <Notes0 xmlns="f0ee8362-fa7e-4bc9-ab88-7dcfb17cb19b" xsi:nil="true"/>
    <Named_x0020_Account xmlns="f0ee8362-fa7e-4bc9-ab88-7dcfb17cb19b" xsi:nil="true"/>
    <PlatTech xmlns="f0ee8362-fa7e-4bc9-ab88-7dcfb17cb19b">
      <Value>Sitefinity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248F40B4-0EA5-4C07-96FC-506EA830B239}"/>
</file>

<file path=customXml/itemProps2.xml><?xml version="1.0" encoding="utf-8"?>
<ds:datastoreItem xmlns:ds="http://schemas.openxmlformats.org/officeDocument/2006/customXml" ds:itemID="{AA9F2CFE-13C3-4645-80EF-C01B61A36766}"/>
</file>

<file path=customXml/itemProps3.xml><?xml version="1.0" encoding="utf-8"?>
<ds:datastoreItem xmlns:ds="http://schemas.openxmlformats.org/officeDocument/2006/customXml" ds:itemID="{82A3A513-124D-4A29-ABAF-A748A9755BB8}"/>
</file>

<file path=customXml/itemProps4.xml><?xml version="1.0" encoding="utf-8"?>
<ds:datastoreItem xmlns:ds="http://schemas.openxmlformats.org/officeDocument/2006/customXml" ds:itemID="{8F512496-E026-4AC0-868C-35F39E809174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Light</vt:lpstr>
      <vt:lpstr>Segoe UI Semilight</vt:lpstr>
      <vt:lpstr>Custom Design</vt:lpstr>
      <vt:lpstr>Alaska National Insurance - Sitefinity Upgrade &amp; 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Alaska National Insurance - Sitefinity Upgrade &amp; Redesign</dc:title>
  <dc:creator>Brendan Murphy</dc:creator>
  <cp:lastModifiedBy>Brendan Murphy</cp:lastModifiedBy>
  <cp:revision>1</cp:revision>
  <dcterms:created xsi:type="dcterms:W3CDTF">2024-03-22T17:19:29Z</dcterms:created>
  <dcterms:modified xsi:type="dcterms:W3CDTF">2024-03-22T17:19:45Z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